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амиль\Desktop\IMG_62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4712" y="1669798"/>
            <a:ext cx="3375715" cy="210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Рамиль\Desktop\IMG_62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2066" y="4143380"/>
            <a:ext cx="2964836" cy="233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Рамиль\Desktop\IMG_626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480" y="3786190"/>
            <a:ext cx="2276475" cy="193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00034" y="0"/>
            <a:ext cx="86439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Муниципальное бюджетное образовательное учреждение дополнительного образования детей «Центр </a:t>
            </a:r>
            <a:r>
              <a:rPr lang="ru-RU" dirty="0" smtClean="0"/>
              <a:t>внешкольной работы </a:t>
            </a:r>
            <a:r>
              <a:rPr lang="ru-RU" dirty="0" err="1" smtClean="0"/>
              <a:t>Буинского</a:t>
            </a:r>
            <a:r>
              <a:rPr lang="ru-RU" dirty="0" smtClean="0"/>
              <a:t> муниципального </a:t>
            </a:r>
            <a:r>
              <a:rPr lang="ru-RU" dirty="0" smtClean="0"/>
              <a:t>района Республики </a:t>
            </a:r>
            <a:r>
              <a:rPr lang="ru-RU" dirty="0" smtClean="0"/>
              <a:t>Татарстан" в 16 </a:t>
            </a:r>
            <a:r>
              <a:rPr lang="ru-RU" dirty="0" smtClean="0"/>
              <a:t>сентября в МБОУ «</a:t>
            </a:r>
            <a:r>
              <a:rPr lang="ru-RU" dirty="0" err="1" smtClean="0"/>
              <a:t>Черки-Кильдуразская</a:t>
            </a:r>
            <a:r>
              <a:rPr lang="ru-RU" dirty="0" smtClean="0"/>
              <a:t> средняя  общеобразовательная школа </a:t>
            </a:r>
            <a:r>
              <a:rPr lang="ru-RU" dirty="0" err="1" smtClean="0"/>
              <a:t>Буинского</a:t>
            </a:r>
            <a:r>
              <a:rPr lang="ru-RU" dirty="0" smtClean="0"/>
              <a:t> района РТ</a:t>
            </a:r>
            <a:r>
              <a:rPr lang="ru-RU" dirty="0" smtClean="0"/>
              <a:t>» состоялась</a:t>
            </a:r>
            <a:r>
              <a:rPr lang="ru-RU" dirty="0" smtClean="0"/>
              <a:t> </a:t>
            </a:r>
            <a:r>
              <a:rPr lang="ru-RU" b="1" dirty="0" smtClean="0"/>
              <a:t>Акция «Поделись </a:t>
            </a:r>
          </a:p>
          <a:p>
            <a:r>
              <a:rPr lang="ru-RU" b="1" dirty="0" smtClean="0"/>
              <a:t>улыбкой»</a:t>
            </a:r>
          </a:p>
          <a:p>
            <a:pPr algn="just" fontAlgn="base"/>
            <a:r>
              <a:rPr lang="ru-RU" dirty="0" smtClean="0"/>
              <a:t>с </a:t>
            </a:r>
            <a:r>
              <a:rPr lang="ru-RU" dirty="0" smtClean="0"/>
              <a:t>целью актуализации активной </a:t>
            </a:r>
            <a:endParaRPr lang="ru-RU" dirty="0" smtClean="0"/>
          </a:p>
          <a:p>
            <a:pPr algn="just" fontAlgn="base"/>
            <a:r>
              <a:rPr lang="ru-RU" dirty="0" smtClean="0"/>
              <a:t>гражданской </a:t>
            </a:r>
            <a:r>
              <a:rPr lang="ru-RU" dirty="0" err="1" smtClean="0"/>
              <a:t>анти-наркотической</a:t>
            </a:r>
            <a:r>
              <a:rPr lang="ru-RU" dirty="0" smtClean="0"/>
              <a:t>  </a:t>
            </a:r>
            <a:r>
              <a:rPr lang="ru-RU" dirty="0" smtClean="0"/>
              <a:t>позиции</a:t>
            </a:r>
            <a:r>
              <a:rPr lang="ru-RU" dirty="0" smtClean="0"/>
              <a:t>,</a:t>
            </a:r>
          </a:p>
          <a:p>
            <a:pPr algn="just" fontAlgn="base"/>
            <a:r>
              <a:rPr lang="ru-RU" dirty="0" smtClean="0"/>
              <a:t>учащиеся </a:t>
            </a:r>
            <a:r>
              <a:rPr lang="ru-RU" dirty="0" smtClean="0"/>
              <a:t>отряда «</a:t>
            </a:r>
            <a:r>
              <a:rPr lang="en-US" dirty="0" smtClean="0"/>
              <a:t>SMS </a:t>
            </a:r>
            <a:r>
              <a:rPr lang="ru-RU" dirty="0" smtClean="0"/>
              <a:t>-дети» провели </a:t>
            </a:r>
            <a:endParaRPr lang="ru-RU" dirty="0" smtClean="0"/>
          </a:p>
          <a:p>
            <a:pPr algn="just" fontAlgn="base"/>
            <a:r>
              <a:rPr lang="ru-RU" dirty="0" smtClean="0"/>
              <a:t>акцию </a:t>
            </a:r>
            <a:r>
              <a:rPr lang="ru-RU" dirty="0" smtClean="0"/>
              <a:t>«Поделись улыбкой». </a:t>
            </a:r>
          </a:p>
          <a:p>
            <a:pPr algn="ctr" fontAlgn="base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59003479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51</TotalTime>
  <Words>58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Spring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«Черки-Кильдуразская средняя  общеобразовательная школа Буинского муниципального района РТ»</dc:title>
  <dc:creator>Фирая</dc:creator>
  <cp:lastModifiedBy>User</cp:lastModifiedBy>
  <cp:revision>9</cp:revision>
  <dcterms:created xsi:type="dcterms:W3CDTF">2017-09-23T06:17:04Z</dcterms:created>
  <dcterms:modified xsi:type="dcterms:W3CDTF">2017-09-26T11:41:13Z</dcterms:modified>
</cp:coreProperties>
</file>